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1" r:id="rId6"/>
    <p:sldId id="275" r:id="rId7"/>
    <p:sldId id="258" r:id="rId8"/>
    <p:sldId id="265" r:id="rId9"/>
    <p:sldId id="259" r:id="rId10"/>
    <p:sldId id="260" r:id="rId11"/>
    <p:sldId id="262" r:id="rId12"/>
    <p:sldId id="272" r:id="rId13"/>
    <p:sldId id="266" r:id="rId14"/>
    <p:sldId id="267" r:id="rId15"/>
    <p:sldId id="273" r:id="rId16"/>
    <p:sldId id="274" r:id="rId17"/>
    <p:sldId id="269" r:id="rId18"/>
    <p:sldId id="270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kla Slangen" initials="TS" lastIdx="1" clrIdx="0">
    <p:extLst>
      <p:ext uri="{19B8F6BF-5375-455C-9EA6-DF929625EA0E}">
        <p15:presenceInfo xmlns:p15="http://schemas.microsoft.com/office/powerpoint/2012/main" userId="S-1-5-21-2009186615-3451630346-1399508534-81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3E"/>
    <a:srgbClr val="FAC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kla Slangen" userId="3dee33d6-cf07-42fc-86c2-b077689df3ed" providerId="ADAL" clId="{23527B0C-5FB1-403D-A8F1-A6A0ED3A8D71}"/>
    <pc:docChg chg="custSel modSld">
      <pc:chgData name="Tekla Slangen" userId="3dee33d6-cf07-42fc-86c2-b077689df3ed" providerId="ADAL" clId="{23527B0C-5FB1-403D-A8F1-A6A0ED3A8D71}" dt="2026-09-22T10:43:59.362" v="41" actId="20577"/>
      <pc:docMkLst>
        <pc:docMk/>
      </pc:docMkLst>
      <pc:sldChg chg="modSp mod">
        <pc:chgData name="Tekla Slangen" userId="3dee33d6-cf07-42fc-86c2-b077689df3ed" providerId="ADAL" clId="{23527B0C-5FB1-403D-A8F1-A6A0ED3A8D71}" dt="2026-09-22T10:42:47.859" v="37" actId="20577"/>
        <pc:sldMkLst>
          <pc:docMk/>
          <pc:sldMk cId="241747056" sldId="258"/>
        </pc:sldMkLst>
        <pc:spChg chg="mod">
          <ac:chgData name="Tekla Slangen" userId="3dee33d6-cf07-42fc-86c2-b077689df3ed" providerId="ADAL" clId="{23527B0C-5FB1-403D-A8F1-A6A0ED3A8D71}" dt="2026-09-22T10:42:47.859" v="37" actId="20577"/>
          <ac:spMkLst>
            <pc:docMk/>
            <pc:sldMk cId="241747056" sldId="258"/>
            <ac:spMk id="2" creationId="{00000000-0000-0000-0000-000000000000}"/>
          </ac:spMkLst>
        </pc:spChg>
      </pc:sldChg>
      <pc:sldChg chg="modSp mod">
        <pc:chgData name="Tekla Slangen" userId="3dee33d6-cf07-42fc-86c2-b077689df3ed" providerId="ADAL" clId="{23527B0C-5FB1-403D-A8F1-A6A0ED3A8D71}" dt="2026-09-22T10:43:59.362" v="41" actId="20577"/>
        <pc:sldMkLst>
          <pc:docMk/>
          <pc:sldMk cId="3356289067" sldId="271"/>
        </pc:sldMkLst>
        <pc:spChg chg="mod">
          <ac:chgData name="Tekla Slangen" userId="3dee33d6-cf07-42fc-86c2-b077689df3ed" providerId="ADAL" clId="{23527B0C-5FB1-403D-A8F1-A6A0ED3A8D71}" dt="2026-09-22T10:43:59.362" v="41" actId="20577"/>
          <ac:spMkLst>
            <pc:docMk/>
            <pc:sldMk cId="3356289067" sldId="271"/>
            <ac:spMk id="3" creationId="{77368131-B816-0615-8384-DFD61555E7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089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53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134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422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45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101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97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4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879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054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62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1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44082" y="2831841"/>
            <a:ext cx="9703836" cy="1194318"/>
          </a:xfrm>
          <a:noFill/>
        </p:spPr>
        <p:txBody>
          <a:bodyPr>
            <a:normAutofit/>
          </a:bodyPr>
          <a:lstStyle/>
          <a:p>
            <a:r>
              <a:rPr lang="nl-NL" sz="7200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EEN</a:t>
            </a:r>
            <a:r>
              <a:rPr lang="nl-NL" sz="7200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nl-NL" sz="7200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KERK</a:t>
            </a:r>
          </a:p>
        </p:txBody>
      </p:sp>
    </p:spTree>
    <p:extLst>
      <p:ext uri="{BB962C8B-B14F-4D97-AF65-F5344CB8AC3E}">
        <p14:creationId xmlns:p14="http://schemas.microsoft.com/office/powerpoint/2010/main" val="31550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77368131-B816-0615-8384-DFD61555E7F6}"/>
              </a:ext>
            </a:extLst>
          </p:cNvPr>
          <p:cNvSpPr txBox="1">
            <a:spLocks/>
          </p:cNvSpPr>
          <p:nvPr/>
        </p:nvSpPr>
        <p:spPr>
          <a:xfrm>
            <a:off x="1244082" y="2355980"/>
            <a:ext cx="9703836" cy="6997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Te gebruiken bij: de Kijkwijzer en Kleuters in de kerk</a:t>
            </a:r>
          </a:p>
        </p:txBody>
      </p:sp>
      <p:pic>
        <p:nvPicPr>
          <p:cNvPr id="5" name="Afbeelding 4" descr="Afbeelding met Graphics, Lettertype, grafische vormgeving, logo&#10;&#10;Automatisch gegenereerde beschrijving">
            <a:extLst>
              <a:ext uri="{FF2B5EF4-FFF2-40B4-BE49-F238E27FC236}">
                <a16:creationId xmlns:a16="http://schemas.microsoft.com/office/drawing/2014/main" id="{558AA53C-2D8C-1E5C-71ED-BCE808CC1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4" y="4029294"/>
            <a:ext cx="1617305" cy="125183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665CC518-8E93-F9BA-A1C7-2B13D650B55C}"/>
              </a:ext>
            </a:extLst>
          </p:cNvPr>
          <p:cNvSpPr txBox="1">
            <a:spLocks/>
          </p:cNvSpPr>
          <p:nvPr/>
        </p:nvSpPr>
        <p:spPr>
          <a:xfrm>
            <a:off x="1244081" y="1576870"/>
            <a:ext cx="9703836" cy="6997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Presentatie voor groep 3-4</a:t>
            </a:r>
          </a:p>
        </p:txBody>
      </p:sp>
      <p:pic>
        <p:nvPicPr>
          <p:cNvPr id="7" name="Afbeelding 6" descr="Afbeelding met Lettertype, Graphics, grafische vormgeving, typografie&#10;&#10;Automatisch gegenereerde beschrijving">
            <a:extLst>
              <a:ext uri="{FF2B5EF4-FFF2-40B4-BE49-F238E27FC236}">
                <a16:creationId xmlns:a16="http://schemas.microsoft.com/office/drawing/2014/main" id="{D7B69047-3F2F-E5E7-CB39-2BE38CBD00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197646"/>
            <a:ext cx="3281264" cy="91513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3B3813B-B0E2-6B68-1021-B25E9C17EFF5}"/>
              </a:ext>
            </a:extLst>
          </p:cNvPr>
          <p:cNvSpPr txBox="1">
            <a:spLocks/>
          </p:cNvSpPr>
          <p:nvPr/>
        </p:nvSpPr>
        <p:spPr>
          <a:xfrm>
            <a:off x="1536440" y="4305315"/>
            <a:ext cx="2741310" cy="6997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Gemaakt door: </a:t>
            </a:r>
          </a:p>
        </p:txBody>
      </p:sp>
    </p:spTree>
    <p:extLst>
      <p:ext uri="{BB962C8B-B14F-4D97-AF65-F5344CB8AC3E}">
        <p14:creationId xmlns:p14="http://schemas.microsoft.com/office/powerpoint/2010/main" val="335628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833119" y="1122363"/>
            <a:ext cx="3356325" cy="32816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nl-NL" sz="66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Allemaal soorten kerken</a:t>
            </a:r>
            <a:endParaRPr lang="en-US" sz="4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Afbeelding 6" descr="C:\Users\Tekla\OneDrive - Stichting Oude Groninger Kerken\SCHOOLKERK\Lesmateriaal website\Primair onderwijs\Foto's voor kerkpresentatie\45_1409129738_wirdum_zuidoostzijd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5" r="-4" b="-4"/>
          <a:stretch/>
        </p:blipFill>
        <p:spPr bwMode="auto">
          <a:xfrm>
            <a:off x="4653627" y="-1"/>
            <a:ext cx="3719750" cy="2225041"/>
          </a:xfrm>
          <a:prstGeom prst="rect">
            <a:avLst/>
          </a:prstGeom>
          <a:noFill/>
        </p:spPr>
      </p:pic>
      <p:pic>
        <p:nvPicPr>
          <p:cNvPr id="6" name="Afbeelding 5" descr="C:\Users\Tekla\OneDrive - Stichting Oude Groninger Kerken\SCHOOLKERK\Lesmateriaal website\Primair onderwijs\Foto's voor kerkpresentatie\96_1409224359_bedum_goede_herderkerk_voorzijd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0" r="-4" b="-4"/>
          <a:stretch/>
        </p:blipFill>
        <p:spPr bwMode="auto">
          <a:xfrm>
            <a:off x="8464814" y="0"/>
            <a:ext cx="3727185" cy="2208615"/>
          </a:xfrm>
          <a:prstGeom prst="rect">
            <a:avLst/>
          </a:prstGeom>
          <a:noFill/>
        </p:spPr>
      </p:pic>
      <p:pic>
        <p:nvPicPr>
          <p:cNvPr id="9" name="Afbeelding 8" descr="C:\Users\Tekla\OneDrive - Stichting Oude Groninger Kerken\SCHOOLKERK\Lesmateriaal website\Primair onderwijs\Foto's voor kerkpresentatie\98_1542112563_20140918_kerktermunten_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2" r="-4" b="2748"/>
          <a:stretch/>
        </p:blipFill>
        <p:spPr bwMode="auto">
          <a:xfrm>
            <a:off x="4653626" y="2316480"/>
            <a:ext cx="3719749" cy="2208616"/>
          </a:xfrm>
          <a:prstGeom prst="rect">
            <a:avLst/>
          </a:prstGeom>
          <a:noFill/>
        </p:spPr>
      </p:pic>
      <p:pic>
        <p:nvPicPr>
          <p:cNvPr id="8" name="Afbeelding 7" descr="C:\Users\Tekla\OneDrive - Stichting Oude Groninger Kerken\SCHOOLKERK\Lesmateriaal website\Primair onderwijs\Foto's voor kerkpresentatie\20_1408611315_wehe_noordoostzijde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4" r="-4" b="-4"/>
          <a:stretch/>
        </p:blipFill>
        <p:spPr bwMode="auto">
          <a:xfrm>
            <a:off x="8464815" y="2316480"/>
            <a:ext cx="3719748" cy="2208617"/>
          </a:xfrm>
          <a:prstGeom prst="rect">
            <a:avLst/>
          </a:prstGeom>
          <a:noFill/>
        </p:spPr>
      </p:pic>
      <p:pic>
        <p:nvPicPr>
          <p:cNvPr id="5" name="Afbeelding 4" descr="C:\Users\Tekla\OneDrive - Stichting Oude Groninger Kerken\SCHOOLKERK\Lesmateriaal website\Primair onderwijs\Foto's voor kerkpresentatie\46_1403078910_engelbert_ext_sneeuw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9" r="-4" b="-4"/>
          <a:stretch/>
        </p:blipFill>
        <p:spPr bwMode="auto">
          <a:xfrm>
            <a:off x="4653627" y="4616536"/>
            <a:ext cx="3719748" cy="2241464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Afbeelding 3" descr="R:\Educatie\Kijkwijzer\Werkbestanden\losse toren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" r="-4" b="-4"/>
          <a:stretch/>
        </p:blipFill>
        <p:spPr bwMode="auto">
          <a:xfrm>
            <a:off x="8464815" y="4607394"/>
            <a:ext cx="3719752" cy="2250607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3603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9631" y="2276669"/>
            <a:ext cx="9591871" cy="1782147"/>
          </a:xfrm>
          <a:noFill/>
        </p:spPr>
        <p:txBody>
          <a:bodyPr>
            <a:normAutofit/>
          </a:bodyPr>
          <a:lstStyle/>
          <a:p>
            <a:pPr algn="ctr"/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</a:t>
            </a:r>
            <a:r>
              <a:rPr lang="nl-NL" b="1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hoort er</a:t>
            </a:r>
            <a:b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bij een kerk? </a:t>
            </a:r>
          </a:p>
        </p:txBody>
      </p:sp>
    </p:spTree>
    <p:extLst>
      <p:ext uri="{BB962C8B-B14F-4D97-AF65-F5344CB8AC3E}">
        <p14:creationId xmlns:p14="http://schemas.microsoft.com/office/powerpoint/2010/main" val="24174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975" y="2528595"/>
            <a:ext cx="11905861" cy="1082352"/>
          </a:xfrm>
          <a:noFill/>
        </p:spPr>
        <p:txBody>
          <a:bodyPr/>
          <a:lstStyle/>
          <a:p>
            <a:pPr algn="ctr"/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Buitenkant van de kerk</a:t>
            </a:r>
          </a:p>
        </p:txBody>
      </p:sp>
    </p:spTree>
    <p:extLst>
      <p:ext uri="{BB962C8B-B14F-4D97-AF65-F5344CB8AC3E}">
        <p14:creationId xmlns:p14="http://schemas.microsoft.com/office/powerpoint/2010/main" val="230818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Stenen</a:t>
            </a:r>
            <a:endParaRPr lang="nl-NL" b="1" dirty="0">
              <a:solidFill>
                <a:srgbClr val="FAC1D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rgbClr val="00923E"/>
                </a:solidFill>
              </a:rPr>
              <a:t> </a:t>
            </a:r>
          </a:p>
          <a:p>
            <a:pPr marL="0" indent="0" algn="ctr">
              <a:buNone/>
            </a:pPr>
            <a:endParaRPr lang="nl-NL" sz="3200" dirty="0">
              <a:solidFill>
                <a:srgbClr val="00923E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28612" r="38211" b="31716"/>
          <a:stretch/>
        </p:blipFill>
        <p:spPr>
          <a:xfrm>
            <a:off x="7893310" y="2770526"/>
            <a:ext cx="3277245" cy="221018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20" y="2770526"/>
            <a:ext cx="3326360" cy="221018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1" y="2770526"/>
            <a:ext cx="3326359" cy="221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Ramen</a:t>
            </a:r>
            <a:r>
              <a:rPr lang="nl-NL" b="1" dirty="0">
                <a:solidFill>
                  <a:srgbClr val="FAC1D0"/>
                </a:solidFill>
              </a:rPr>
              <a:t> 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2" r="24693"/>
          <a:stretch/>
        </p:blipFill>
        <p:spPr>
          <a:xfrm>
            <a:off x="4824153" y="1982790"/>
            <a:ext cx="2543694" cy="339209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407" r="555" b="7878"/>
          <a:stretch/>
        </p:blipFill>
        <p:spPr>
          <a:xfrm>
            <a:off x="2149086" y="1980928"/>
            <a:ext cx="2500500" cy="339023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4" r="5366" b="4727"/>
          <a:stretch/>
        </p:blipFill>
        <p:spPr>
          <a:xfrm>
            <a:off x="7542414" y="1980928"/>
            <a:ext cx="2542842" cy="339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Toren</a:t>
            </a:r>
            <a:r>
              <a:rPr lang="nl-NL" b="1" dirty="0">
                <a:solidFill>
                  <a:srgbClr val="00923E"/>
                </a:solidFill>
              </a:rPr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rgbClr val="00923E"/>
                </a:solidFill>
              </a:rPr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9" b="13091"/>
          <a:stretch/>
        </p:blipFill>
        <p:spPr>
          <a:xfrm>
            <a:off x="8157914" y="2455843"/>
            <a:ext cx="2423060" cy="240710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6" r="6956" b="941"/>
          <a:stretch/>
        </p:blipFill>
        <p:spPr>
          <a:xfrm>
            <a:off x="1393668" y="2455843"/>
            <a:ext cx="3150524" cy="240710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r="6462" b="9746"/>
          <a:stretch/>
        </p:blipFill>
        <p:spPr>
          <a:xfrm>
            <a:off x="4870824" y="2455843"/>
            <a:ext cx="2960458" cy="240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68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Deuren</a:t>
            </a:r>
            <a:endParaRPr lang="nl-NL" b="1" dirty="0">
              <a:solidFill>
                <a:srgbClr val="FAC1D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6" t="48606" r="40822" b="10836"/>
          <a:stretch/>
        </p:blipFill>
        <p:spPr>
          <a:xfrm>
            <a:off x="7179225" y="2290273"/>
            <a:ext cx="1903445" cy="3331029"/>
          </a:xfrm>
          <a:prstGeom prst="rect">
            <a:avLst/>
          </a:prstGeom>
        </p:spPr>
      </p:pic>
      <p:pic>
        <p:nvPicPr>
          <p:cNvPr id="10" name="Afbeelding 9" descr="Afbeelding met gebouw, deur, buitenshuis, Huisdeur&#10;&#10;Automatisch gegenereerde beschrijving">
            <a:extLst>
              <a:ext uri="{FF2B5EF4-FFF2-40B4-BE49-F238E27FC236}">
                <a16:creationId xmlns:a16="http://schemas.microsoft.com/office/drawing/2014/main" id="{1C2046B6-A743-A98A-0FA0-B9161704D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t="9760" r="17280" b="14604"/>
          <a:stretch/>
        </p:blipFill>
        <p:spPr>
          <a:xfrm>
            <a:off x="5144277" y="2290273"/>
            <a:ext cx="1903445" cy="3331029"/>
          </a:xfrm>
          <a:prstGeom prst="rect">
            <a:avLst/>
          </a:prstGeom>
        </p:spPr>
      </p:pic>
      <p:pic>
        <p:nvPicPr>
          <p:cNvPr id="12" name="Afbeelding 11" descr="Afbeelding met buitenshuis, deur, boom, gebouw&#10;&#10;Automatisch gegenereerde beschrijving">
            <a:extLst>
              <a:ext uri="{FF2B5EF4-FFF2-40B4-BE49-F238E27FC236}">
                <a16:creationId xmlns:a16="http://schemas.microsoft.com/office/drawing/2014/main" id="{8015E87D-E704-DB63-5877-A51D9374FB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3" t="32065" r="34885" b="32518"/>
          <a:stretch/>
        </p:blipFill>
        <p:spPr>
          <a:xfrm>
            <a:off x="1074382" y="2290272"/>
            <a:ext cx="1903444" cy="3331029"/>
          </a:xfrm>
          <a:prstGeom prst="rect">
            <a:avLst/>
          </a:prstGeom>
        </p:spPr>
      </p:pic>
      <p:pic>
        <p:nvPicPr>
          <p:cNvPr id="17" name="Afbeelding 16" descr="Afbeelding met buitenshuis, wolk, hemel, gebouw&#10;&#10;Automatisch gegenereerde beschrijving">
            <a:extLst>
              <a:ext uri="{FF2B5EF4-FFF2-40B4-BE49-F238E27FC236}">
                <a16:creationId xmlns:a16="http://schemas.microsoft.com/office/drawing/2014/main" id="{3A90E2B4-0F5C-BDA6-81C1-666DFAB31F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5" t="36991" r="40572" b="14438"/>
          <a:stretch/>
        </p:blipFill>
        <p:spPr>
          <a:xfrm>
            <a:off x="9214173" y="2290272"/>
            <a:ext cx="1903445" cy="3331029"/>
          </a:xfrm>
          <a:prstGeom prst="rect">
            <a:avLst/>
          </a:prstGeom>
        </p:spPr>
      </p:pic>
      <p:pic>
        <p:nvPicPr>
          <p:cNvPr id="19" name="Afbeelding 18" descr="Afbeelding met kunst, Ruïnes, gebouw, muur&#10;&#10;Automatisch gegenereerde beschrijving">
            <a:extLst>
              <a:ext uri="{FF2B5EF4-FFF2-40B4-BE49-F238E27FC236}">
                <a16:creationId xmlns:a16="http://schemas.microsoft.com/office/drawing/2014/main" id="{428D99BD-3C9E-9811-3A4F-89CD551DB7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5" t="35652" r="9143" b="27342"/>
          <a:stretch/>
        </p:blipFill>
        <p:spPr>
          <a:xfrm rot="5400000">
            <a:off x="2395537" y="3004064"/>
            <a:ext cx="3331029" cy="19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30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Binnenkant van de kerk</a:t>
            </a:r>
          </a:p>
        </p:txBody>
      </p:sp>
    </p:spTree>
    <p:extLst>
      <p:ext uri="{BB962C8B-B14F-4D97-AF65-F5344CB8AC3E}">
        <p14:creationId xmlns:p14="http://schemas.microsoft.com/office/powerpoint/2010/main" val="1817264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Waar ga je op zitten?</a:t>
            </a:r>
            <a:r>
              <a:rPr lang="nl-NL" b="1" dirty="0">
                <a:solidFill>
                  <a:srgbClr val="FAC1D0"/>
                </a:solidFill>
              </a:rPr>
              <a:t>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Stoelen 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Banken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6" name="Afbeelding 5" descr="Afbeelding met overdekt, meubels, interieurontwerp, muur&#10;&#10;Automatisch gegenereerde beschrijving">
            <a:extLst>
              <a:ext uri="{FF2B5EF4-FFF2-40B4-BE49-F238E27FC236}">
                <a16:creationId xmlns:a16="http://schemas.microsoft.com/office/drawing/2014/main" id="{FED00FF5-0726-6FD7-67D4-EC7CDE1AC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168" y="2864417"/>
            <a:ext cx="3393663" cy="2273754"/>
          </a:xfrm>
          <a:prstGeom prst="rect">
            <a:avLst/>
          </a:prstGeom>
        </p:spPr>
      </p:pic>
      <p:pic>
        <p:nvPicPr>
          <p:cNvPr id="8" name="Afbeelding 7" descr="Afbeelding met overdekt, kapel, meubels, muur&#10;&#10;Automatisch gegenereerde beschrijving">
            <a:extLst>
              <a:ext uri="{FF2B5EF4-FFF2-40B4-BE49-F238E27FC236}">
                <a16:creationId xmlns:a16="http://schemas.microsoft.com/office/drawing/2014/main" id="{7C2FC56D-EE9A-FDCF-CE9D-BF6809621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84" y="2864417"/>
            <a:ext cx="3410631" cy="227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19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als je wat wil vertellen?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Preekstoel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1" r="13135"/>
          <a:stretch/>
        </p:blipFill>
        <p:spPr>
          <a:xfrm>
            <a:off x="5010759" y="2876205"/>
            <a:ext cx="2124311" cy="280762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4819" b="14138"/>
          <a:stretch/>
        </p:blipFill>
        <p:spPr>
          <a:xfrm>
            <a:off x="7424891" y="2876205"/>
            <a:ext cx="2124312" cy="280762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627" y="2876205"/>
            <a:ext cx="2124311" cy="28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34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Waarmee maak je muziek?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Orgel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/>
          <a:stretch/>
        </p:blipFill>
        <p:spPr>
          <a:xfrm>
            <a:off x="1943793" y="2886745"/>
            <a:ext cx="2600496" cy="329021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/>
          <a:stretch/>
        </p:blipFill>
        <p:spPr>
          <a:xfrm>
            <a:off x="7669877" y="2875947"/>
            <a:ext cx="2600496" cy="330101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" t="6732" r="51311" b="919"/>
          <a:stretch/>
        </p:blipFill>
        <p:spPr>
          <a:xfrm>
            <a:off x="4806835" y="2886745"/>
            <a:ext cx="2600496" cy="329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01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is er nog meer te vinden?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Bijbel   </a:t>
            </a:r>
          </a:p>
          <a:p>
            <a:pPr marL="0" indent="0" algn="ctr">
              <a:buNone/>
            </a:pPr>
            <a:endParaRPr lang="nl-NL" b="1" dirty="0">
              <a:solidFill>
                <a:srgbClr val="FAC1D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Schilderingen op de muur en plafond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5" t="936" r="2542" b="375"/>
          <a:stretch/>
        </p:blipFill>
        <p:spPr>
          <a:xfrm>
            <a:off x="1978429" y="3052693"/>
            <a:ext cx="2906455" cy="2691402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2" r="1732"/>
          <a:stretch/>
        </p:blipFill>
        <p:spPr>
          <a:xfrm>
            <a:off x="6874968" y="3052694"/>
            <a:ext cx="3524255" cy="269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11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is er nog meer te vinden?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Glas-in-loodraam  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Grafstenen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033" y="3023028"/>
            <a:ext cx="2265590" cy="3020787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" r="9144"/>
          <a:stretch/>
        </p:blipFill>
        <p:spPr>
          <a:xfrm>
            <a:off x="7345680" y="3021327"/>
            <a:ext cx="2834640" cy="30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9745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A76B42CA75747AEF8E0725C1935E4" ma:contentTypeVersion="29" ma:contentTypeDescription="Een nieuw document maken." ma:contentTypeScope="" ma:versionID="b10232f7ccc6cf8c3ddeab919285ab29">
  <xsd:schema xmlns:xsd="http://www.w3.org/2001/XMLSchema" xmlns:xs="http://www.w3.org/2001/XMLSchema" xmlns:p="http://schemas.microsoft.com/office/2006/metadata/properties" xmlns:ns2="556e0017-5455-4fb1-b707-47e4fa89271a" xmlns:ns3="0a368c25-1015-479b-8975-56e856576e95" targetNamespace="http://schemas.microsoft.com/office/2006/metadata/properties" ma:root="true" ma:fieldsID="e3d3f5ed4274def20a59880c699929a6" ns2:_="" ns3:_="">
    <xsd:import namespace="556e0017-5455-4fb1-b707-47e4fa89271a"/>
    <xsd:import namespace="0a368c25-1015-479b-8975-56e856576e9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e0017-5455-4fb1-b707-47e4fa89271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readOnly="false" ma:fieldId="{5cf76f15-5ced-4ddc-b409-7134ff3c332f}" ma:taxonomyMulti="true" ma:sspId="5f687614-c031-4a21-a975-e1c302c03c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368c25-1015-479b-8975-56e856576e9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8ae7d486-2c9a-4a8a-9cdc-d19fc27025bb}" ma:internalName="TaxCatchAll" ma:showField="CatchAllData" ma:web="0a368c25-1015-479b-8975-56e856576e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368c25-1015-479b-8975-56e856576e95" xsi:nil="true"/>
    <lcf76f155ced4ddcb4097134ff3c332f xmlns="556e0017-5455-4fb1-b707-47e4fa89271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44E35F-2A38-4EDB-859D-48E146C679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6e0017-5455-4fb1-b707-47e4fa89271a"/>
    <ds:schemaRef ds:uri="0a368c25-1015-479b-8975-56e856576e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9CA6BE3-3B3D-4CB0-A850-0BDB87BA10AC}">
  <ds:schemaRefs>
    <ds:schemaRef ds:uri="8cf6811f-90fa-4d26-bd37-0f071b4fd16f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6d18fa9e-4283-42e4-8f4d-54520240e133"/>
    <ds:schemaRef ds:uri="http://purl.org/dc/dcmitype/"/>
    <ds:schemaRef ds:uri="0a368c25-1015-479b-8975-56e856576e95"/>
    <ds:schemaRef ds:uri="556e0017-5455-4fb1-b707-47e4fa89271a"/>
  </ds:schemaRefs>
</ds:datastoreItem>
</file>

<file path=customXml/itemProps3.xml><?xml version="1.0" encoding="utf-8"?>
<ds:datastoreItem xmlns:ds="http://schemas.openxmlformats.org/officeDocument/2006/customXml" ds:itemID="{409E34E3-6421-4A9B-B32F-1882B220B7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93</Words>
  <Application>Microsoft Office PowerPoint</Application>
  <PresentationFormat>Breedbeeld</PresentationFormat>
  <Paragraphs>29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Kantoorthema</vt:lpstr>
      <vt:lpstr>EEN KERK</vt:lpstr>
      <vt:lpstr>PowerPoint-presentatie</vt:lpstr>
      <vt:lpstr>Allemaal soorten kerken</vt:lpstr>
      <vt:lpstr>Wat hoort er bij een kerk? </vt:lpstr>
      <vt:lpstr>Buitenkant van de kerk</vt:lpstr>
      <vt:lpstr>Stenen</vt:lpstr>
      <vt:lpstr>Ramen </vt:lpstr>
      <vt:lpstr>Toren </vt:lpstr>
      <vt:lpstr>Deuren</vt:lpstr>
      <vt:lpstr>Binnenkant van de kerk</vt:lpstr>
      <vt:lpstr>Waar ga je op zitten? </vt:lpstr>
      <vt:lpstr>En als je wat wil vertellen?</vt:lpstr>
      <vt:lpstr>Waarmee maak je muziek?</vt:lpstr>
      <vt:lpstr>Wat is er nog meer te vinden?</vt:lpstr>
      <vt:lpstr>Wat is er nog meer te vinden?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KERK</dc:title>
  <dc:creator>Tekla Slangen</dc:creator>
  <cp:lastModifiedBy>Tekla Slangen</cp:lastModifiedBy>
  <cp:revision>17</cp:revision>
  <dcterms:created xsi:type="dcterms:W3CDTF">2022-07-21T12:51:56Z</dcterms:created>
  <dcterms:modified xsi:type="dcterms:W3CDTF">2026-09-22T10:44:02Z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0x010100F3FA76B42CA75747AEF8E0725C1935E4</vt:lpwstr>
  </property>
  <property fmtid="{D5CDD505-2E9C-101B-9397-08002B2CF9AE}" pid="3" name="Title0">
    <vt:lpwstr/>
  </property>
  <property fmtid="{D5CDD505-2E9C-101B-9397-08002B2CF9AE}" pid="4" name="xd_ProgID">
    <vt:lpwstr/>
  </property>
  <property fmtid="{D5CDD505-2E9C-101B-9397-08002B2CF9AE}" pid="5" name="MediaLengthInSecond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GUID">
    <vt:lpwstr>4f5e681c-175e-4466-b0cd-8f07f6bc9846</vt:lpwstr>
  </property>
  <property fmtid="{D5CDD505-2E9C-101B-9397-08002B2CF9AE}" pid="11" name="xd_Signature">
    <vt:lpwstr/>
  </property>
  <property fmtid="{D5CDD505-2E9C-101B-9397-08002B2CF9AE}" pid="12" name="MediaServiceImageTags">
    <vt:lpwstr/>
  </property>
</Properties>
</file>